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3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" roundtripDataSignature="AMtx7mg+sccVohm4QLHN41B8ni4chwcI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8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E1EFD8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204228" y="291076"/>
            <a:ext cx="9983993" cy="42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204227" y="1201079"/>
            <a:ext cx="11731381" cy="490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1556" y="0"/>
            <a:ext cx="810444" cy="76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7905868" y="6442502"/>
            <a:ext cx="42861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 b="1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rPr>
              <a:t>POWER PLATFORM CLASSMATES</a:t>
            </a:r>
            <a:endParaRPr/>
          </a:p>
        </p:txBody>
      </p:sp>
      <p:cxnSp>
        <p:nvCxnSpPr>
          <p:cNvPr id="25" name="Google Shape;25;p7"/>
          <p:cNvCxnSpPr/>
          <p:nvPr/>
        </p:nvCxnSpPr>
        <p:spPr>
          <a:xfrm>
            <a:off x="21771" y="903042"/>
            <a:ext cx="12148457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" name="Google Shape;26;p7" descr="Image result for Power apps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339" y="6287762"/>
            <a:ext cx="884824" cy="64330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Google Shape;27;p7" descr="Image result for Power BI logo"/>
          <p:cNvPicPr preferRelativeResize="0"/>
          <p:nvPr/>
        </p:nvPicPr>
        <p:blipFill rotWithShape="1">
          <a:blip r:embed="rId4">
            <a:alphaModFix/>
          </a:blip>
          <a:srcRect l="6484" r="6643"/>
          <a:stretch/>
        </p:blipFill>
        <p:spPr>
          <a:xfrm>
            <a:off x="2622636" y="6234963"/>
            <a:ext cx="632534" cy="67115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28;p7" descr="Icon for Dynamics 365 Customer Servi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0440" y="6248936"/>
            <a:ext cx="926390" cy="7209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9;p7" descr="Icon for Dynamics 365 Field Servi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2290" y="6139652"/>
            <a:ext cx="872284" cy="8876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30;p7" descr="Icon for Dynamics 365 Sal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0034" y="6139652"/>
            <a:ext cx="891667" cy="8617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" name="Google Shape;31;p7" descr="Icon for Dynamics 365 Marketi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96225" y="6133181"/>
            <a:ext cx="872284" cy="87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 descr="Image result for power virtual agents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6225" y="6107704"/>
            <a:ext cx="787919" cy="98565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" name="Google Shape;33;p7" descr="Power BI Desktop Connecting to Dataverse - Hat Full of Dat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771" y="6287762"/>
            <a:ext cx="693568" cy="6255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11">
            <a:alphaModFix/>
          </a:blip>
          <a:srcRect l="19864" t="9069" r="21546" b="8852"/>
          <a:stretch/>
        </p:blipFill>
        <p:spPr>
          <a:xfrm>
            <a:off x="1530186" y="6369442"/>
            <a:ext cx="546016" cy="4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 descr="Azure has a new logo, but where do you download it? Here!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97469" y="6287762"/>
            <a:ext cx="705616" cy="54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 descr="Row(Record) Level Privileges in Dynamics 365/Power Platform – Ashish  Vishwakarm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55226" y="6220151"/>
            <a:ext cx="1049946" cy="72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5.wdp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" Type="http://schemas.openxmlformats.org/officeDocument/2006/relationships/image" Target="../media/image13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24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5.png"/><Relationship Id="rId10" Type="http://schemas.openxmlformats.org/officeDocument/2006/relationships/image" Target="../media/image4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microsoft.com/office/2007/relationships/hdphoto" Target="../media/hdphoto1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8723B-34EA-BCCD-7419-EE480E3D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8" y="0"/>
            <a:ext cx="122544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0E311F-541F-0A10-19D8-8D323BBB0A7D}"/>
              </a:ext>
            </a:extLst>
          </p:cNvPr>
          <p:cNvSpPr/>
          <p:nvPr/>
        </p:nvSpPr>
        <p:spPr>
          <a:xfrm>
            <a:off x="1474631" y="181000"/>
            <a:ext cx="920079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00" b="1" cap="none" spc="0" dirty="0">
                <a:ln w="95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POWER PLATFORM CLASSMATES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E3463-9DFC-45B2-FD71-1AF127967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61" y="-108887"/>
            <a:ext cx="2047103" cy="109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1F296-2C61-5FC9-07B4-FE39003B9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0515" y="-134949"/>
            <a:ext cx="2047102" cy="1093920"/>
          </a:xfrm>
          <a:prstGeom prst="rect">
            <a:avLst/>
          </a:prstGeom>
        </p:spPr>
      </p:pic>
      <p:pic>
        <p:nvPicPr>
          <p:cNvPr id="6" name="Picture 6" descr="Image result for Power apps logo">
            <a:extLst>
              <a:ext uri="{FF2B5EF4-FFF2-40B4-BE49-F238E27FC236}">
                <a16:creationId xmlns:a16="http://schemas.microsoft.com/office/drawing/2014/main" id="{03A3A20E-FCFE-8AE7-375F-92D2262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69" y="1566646"/>
            <a:ext cx="884824" cy="6433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Power BI logo">
            <a:extLst>
              <a:ext uri="{FF2B5EF4-FFF2-40B4-BE49-F238E27FC236}">
                <a16:creationId xmlns:a16="http://schemas.microsoft.com/office/drawing/2014/main" id="{28C713EC-803A-8A55-8923-8758C1EFD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5171" r="846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4" r="6644"/>
          <a:stretch/>
        </p:blipFill>
        <p:spPr bwMode="auto">
          <a:xfrm>
            <a:off x="8534998" y="3550791"/>
            <a:ext cx="632534" cy="6711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con for Dynamics 365 Customer Service">
            <a:extLst>
              <a:ext uri="{FF2B5EF4-FFF2-40B4-BE49-F238E27FC236}">
                <a16:creationId xmlns:a16="http://schemas.microsoft.com/office/drawing/2014/main" id="{596778E1-3EEA-5EBE-EEA6-67982EA9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18" y="1012996"/>
            <a:ext cx="926390" cy="720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Icon for Dynamics 365 Field Service">
            <a:extLst>
              <a:ext uri="{FF2B5EF4-FFF2-40B4-BE49-F238E27FC236}">
                <a16:creationId xmlns:a16="http://schemas.microsoft.com/office/drawing/2014/main" id="{3456511F-B833-9A68-87E5-2FD16730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38" y="1471578"/>
            <a:ext cx="872284" cy="8876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con for Dynamics 365 Sales">
            <a:extLst>
              <a:ext uri="{FF2B5EF4-FFF2-40B4-BE49-F238E27FC236}">
                <a16:creationId xmlns:a16="http://schemas.microsoft.com/office/drawing/2014/main" id="{CAA7843C-E9C3-E17C-05E3-2301E5A6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72" y="3563928"/>
            <a:ext cx="891667" cy="861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Icon for Dynamics 365 Marketing">
            <a:extLst>
              <a:ext uri="{FF2B5EF4-FFF2-40B4-BE49-F238E27FC236}">
                <a16:creationId xmlns:a16="http://schemas.microsoft.com/office/drawing/2014/main" id="{926D781C-2B9C-0C77-0A53-80D54EA2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64" y="2419357"/>
            <a:ext cx="872284" cy="8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power virtual agents logo">
            <a:extLst>
              <a:ext uri="{FF2B5EF4-FFF2-40B4-BE49-F238E27FC236}">
                <a16:creationId xmlns:a16="http://schemas.microsoft.com/office/drawing/2014/main" id="{D14691C7-6A9F-BB76-A4A5-4FBEDF45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374" y="4454081"/>
            <a:ext cx="787919" cy="985659"/>
          </a:xfrm>
          <a:prstGeom prst="ellipse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ower BI Desktop Connecting to Dataverse - Hat Full of Data">
            <a:extLst>
              <a:ext uri="{FF2B5EF4-FFF2-40B4-BE49-F238E27FC236}">
                <a16:creationId xmlns:a16="http://schemas.microsoft.com/office/drawing/2014/main" id="{F2D40639-E321-4203-B0A5-2B7DD011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78" b="89778" l="2667" r="95556">
                        <a14:foregroundMark x1="90222" y1="48444" x2="90222" y2="48444"/>
                        <a14:foregroundMark x1="95556" y1="48444" x2="95556" y2="48444"/>
                        <a14:foregroundMark x1="6222" y1="59556" x2="6222" y2="59556"/>
                        <a14:foregroundMark x1="2667" y1="54667" x2="266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76" y="974107"/>
            <a:ext cx="693568" cy="6255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21276E-6991-6E6A-213C-217916B1A38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9069" r="21546" b="8853"/>
          <a:stretch/>
        </p:blipFill>
        <p:spPr>
          <a:xfrm>
            <a:off x="8578257" y="2578400"/>
            <a:ext cx="546016" cy="462182"/>
          </a:xfrm>
          <a:prstGeom prst="rect">
            <a:avLst/>
          </a:prstGeom>
        </p:spPr>
      </p:pic>
      <p:pic>
        <p:nvPicPr>
          <p:cNvPr id="15" name="Picture 14" descr="Azure has a new logo, but where do you download it? Here!">
            <a:extLst>
              <a:ext uri="{FF2B5EF4-FFF2-40B4-BE49-F238E27FC236}">
                <a16:creationId xmlns:a16="http://schemas.microsoft.com/office/drawing/2014/main" id="{3A1904C7-9BD5-6B40-3237-D262AA47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889" b="89778" l="4889" r="92000">
                        <a14:foregroundMark x1="92444" y1="88889" x2="92444" y2="88889"/>
                        <a14:foregroundMark x1="8889" y1="88000" x2="8889" y2="88000"/>
                        <a14:foregroundMark x1="5333" y1="88889" x2="5333" y2="88889"/>
                        <a14:foregroundMark x1="40000" y1="8889" x2="40000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18" y="4946910"/>
            <a:ext cx="646915" cy="4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ow(Record) Level Privileges in Dynamics 365/Power Platform – Ashish  Vishwakarma">
            <a:extLst>
              <a:ext uri="{FF2B5EF4-FFF2-40B4-BE49-F238E27FC236}">
                <a16:creationId xmlns:a16="http://schemas.microsoft.com/office/drawing/2014/main" id="{EB938290-6B30-1999-53D2-8E608C9C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88" y="4544685"/>
            <a:ext cx="1049946" cy="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ower Pages - Northware | Microsoft Partner">
            <a:extLst>
              <a:ext uri="{FF2B5EF4-FFF2-40B4-BE49-F238E27FC236}">
                <a16:creationId xmlns:a16="http://schemas.microsoft.com/office/drawing/2014/main" id="{741D3BF8-7DC7-E7E9-8C85-6F3E1712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28" y="833376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83932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32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43" y="0"/>
            <a:ext cx="921973" cy="83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6528588" y="2016224"/>
            <a:ext cx="398378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5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&lt;Content&gt;</a:t>
            </a:r>
            <a:endParaRPr sz="5000" dirty="0"/>
          </a:p>
        </p:txBody>
      </p:sp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87F0F278-80E9-68D5-809D-BD8CC8B84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6" y="203834"/>
            <a:ext cx="1988398" cy="427218"/>
          </a:xfrm>
          <a:prstGeom prst="rect">
            <a:avLst/>
          </a:prstGeom>
        </p:spPr>
      </p:pic>
      <p:pic>
        <p:nvPicPr>
          <p:cNvPr id="3" name="Picture 2" descr="Power Pages - Northware | Microsoft Partner">
            <a:extLst>
              <a:ext uri="{FF2B5EF4-FFF2-40B4-BE49-F238E27FC236}">
                <a16:creationId xmlns:a16="http://schemas.microsoft.com/office/drawing/2014/main" id="{F5A0A13A-14AC-05FF-3858-BA039867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617" y="6268660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D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1556" y="0"/>
            <a:ext cx="810444" cy="76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7905868" y="6442502"/>
            <a:ext cx="42861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 b="1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rPr>
              <a:t>POWER PLATFORM CLASSMATES</a:t>
            </a:r>
            <a:endParaRPr/>
          </a:p>
        </p:txBody>
      </p:sp>
      <p:cxnSp>
        <p:nvCxnSpPr>
          <p:cNvPr id="127" name="Google Shape;127;p3"/>
          <p:cNvCxnSpPr/>
          <p:nvPr/>
        </p:nvCxnSpPr>
        <p:spPr>
          <a:xfrm>
            <a:off x="21771" y="903042"/>
            <a:ext cx="12148457" cy="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3"/>
          <p:cNvSpPr txBox="1"/>
          <p:nvPr/>
        </p:nvSpPr>
        <p:spPr>
          <a:xfrm>
            <a:off x="116428" y="212735"/>
            <a:ext cx="250620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&lt;Header&gt;</a:t>
            </a:r>
            <a:endParaRPr sz="2500" dirty="0"/>
          </a:p>
        </p:txBody>
      </p:sp>
      <p:sp>
        <p:nvSpPr>
          <p:cNvPr id="129" name="Google Shape;129;p3"/>
          <p:cNvSpPr txBox="1"/>
          <p:nvPr/>
        </p:nvSpPr>
        <p:spPr>
          <a:xfrm>
            <a:off x="3822290" y="2421115"/>
            <a:ext cx="766750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&lt;Content&gt;</a:t>
            </a:r>
            <a:endParaRPr sz="8000" dirty="0"/>
          </a:p>
        </p:txBody>
      </p:sp>
      <p:pic>
        <p:nvPicPr>
          <p:cNvPr id="130" name="Google Shape;130;p3" descr="Image result for Power apps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339" y="6287762"/>
            <a:ext cx="884824" cy="64330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3" descr="Image result for Power BI logo"/>
          <p:cNvPicPr preferRelativeResize="0"/>
          <p:nvPr/>
        </p:nvPicPr>
        <p:blipFill rotWithShape="1">
          <a:blip r:embed="rId5">
            <a:alphaModFix/>
          </a:blip>
          <a:srcRect l="6484" r="6643"/>
          <a:stretch/>
        </p:blipFill>
        <p:spPr>
          <a:xfrm>
            <a:off x="2622636" y="6234963"/>
            <a:ext cx="632534" cy="67115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" name="Google Shape;132;p3" descr="Icon for Dynamics 365 Customer Servi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0440" y="6248936"/>
            <a:ext cx="926390" cy="7209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3" descr="Icon for Dynamics 365 Field Servi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2290" y="6139652"/>
            <a:ext cx="872284" cy="8876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" name="Google Shape;134;p3" descr="Icon for Dynamics 365 Sale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30034" y="6139652"/>
            <a:ext cx="891667" cy="8617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3" descr="Icon for Dynamics 365 Marketi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96225" y="6133181"/>
            <a:ext cx="872284" cy="87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Image result for power virtual agents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06225" y="6107704"/>
            <a:ext cx="787919" cy="98565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" descr="Power BI Desktop Connecting to Dataverse - Hat Full of Da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771" y="6287762"/>
            <a:ext cx="693568" cy="6255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12">
            <a:alphaModFix/>
          </a:blip>
          <a:srcRect l="19864" t="9069" r="21546" b="8852"/>
          <a:stretch/>
        </p:blipFill>
        <p:spPr>
          <a:xfrm>
            <a:off x="1530186" y="6369442"/>
            <a:ext cx="546016" cy="4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Azure has a new logo, but where do you download it? Here!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7469" y="6287762"/>
            <a:ext cx="705616" cy="54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 descr="Row(Record) Level Privileges in Dynamics 365/Power Platform – Ashish  Vishwakarma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55226" y="6220151"/>
            <a:ext cx="1049946" cy="72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858328DA-8B88-61A8-6158-491E7E04A7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72" y="212735"/>
            <a:ext cx="1988398" cy="427218"/>
          </a:xfrm>
          <a:prstGeom prst="rect">
            <a:avLst/>
          </a:prstGeom>
        </p:spPr>
      </p:pic>
      <p:pic>
        <p:nvPicPr>
          <p:cNvPr id="3" name="Picture 2" descr="Power Pages - Northware | Microsoft Partner">
            <a:extLst>
              <a:ext uri="{FF2B5EF4-FFF2-40B4-BE49-F238E27FC236}">
                <a16:creationId xmlns:a16="http://schemas.microsoft.com/office/drawing/2014/main" id="{2EBFF253-205F-AB38-C86B-CCF584F7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033" y="6297048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204228" y="291076"/>
            <a:ext cx="9983993" cy="42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we have done?</a:t>
            </a:r>
            <a:endParaRPr dirty="0"/>
          </a:p>
        </p:txBody>
      </p:sp>
      <p:pic>
        <p:nvPicPr>
          <p:cNvPr id="2" name="Picture 1" descr="Logo&#10;&#10;Description generated with very high confidence">
            <a:extLst>
              <a:ext uri="{FF2B5EF4-FFF2-40B4-BE49-F238E27FC236}">
                <a16:creationId xmlns:a16="http://schemas.microsoft.com/office/drawing/2014/main" id="{1CBC3C39-D448-034D-B58E-F79B3EDD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67" y="195421"/>
            <a:ext cx="1988398" cy="427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EC1E1-268A-E471-D688-D3845FF63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15" y="1602803"/>
            <a:ext cx="3652394" cy="3652394"/>
          </a:xfrm>
          <a:prstGeom prst="rect">
            <a:avLst/>
          </a:prstGeom>
        </p:spPr>
      </p:pic>
      <p:pic>
        <p:nvPicPr>
          <p:cNvPr id="5" name="Picture 2" descr="Power Pages - Northware | Microsoft Partner">
            <a:extLst>
              <a:ext uri="{FF2B5EF4-FFF2-40B4-BE49-F238E27FC236}">
                <a16:creationId xmlns:a16="http://schemas.microsoft.com/office/drawing/2014/main" id="{11EEEA94-FBC3-E98B-9E69-042CC2C0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59" y="6266059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E0DCF-6F0A-67F5-8ED4-091B96B26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0800" indent="0" algn="ctr">
              <a:buNone/>
            </a:pPr>
            <a:endParaRPr lang="en-US" sz="9600" dirty="0"/>
          </a:p>
          <a:p>
            <a:pPr marL="50800" indent="0" algn="ctr">
              <a:buNone/>
            </a:pPr>
            <a:r>
              <a:rPr lang="en-US" sz="9600" dirty="0"/>
              <a:t>Thank You!</a:t>
            </a:r>
            <a:endParaRPr lang="en-SG" sz="9600" dirty="0"/>
          </a:p>
        </p:txBody>
      </p:sp>
      <p:pic>
        <p:nvPicPr>
          <p:cNvPr id="4" name="Picture 2" descr="Power Pages - Northware | Microsoft Partner">
            <a:extLst>
              <a:ext uri="{FF2B5EF4-FFF2-40B4-BE49-F238E27FC236}">
                <a16:creationId xmlns:a16="http://schemas.microsoft.com/office/drawing/2014/main" id="{1C489C49-BF21-2DDF-96E5-0C6D983F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2" b="98450" l="1481" r="95556">
                        <a14:foregroundMark x1="49630" y1="6202" x2="58519" y2="10853"/>
                        <a14:foregroundMark x1="14074" y1="34109" x2="10370" y2="46512"/>
                        <a14:foregroundMark x1="6667" y1="38760" x2="8889" y2="43411"/>
                        <a14:foregroundMark x1="85185" y1="61240" x2="88148" y2="62791"/>
                        <a14:foregroundMark x1="96296" y1="61240" x2="87407" y2="59690"/>
                        <a14:foregroundMark x1="38519" y1="88372" x2="44444" y2="92248"/>
                        <a14:foregroundMark x1="45926" y1="95349" x2="51852" y2="98450"/>
                        <a14:foregroundMark x1="1481" y1="41085" x2="5926" y2="44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59" y="6266059"/>
            <a:ext cx="559440" cy="5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generated with very high confidence">
            <a:extLst>
              <a:ext uri="{FF2B5EF4-FFF2-40B4-BE49-F238E27FC236}">
                <a16:creationId xmlns:a16="http://schemas.microsoft.com/office/drawing/2014/main" id="{1D05A901-98A2-6D58-2513-0D93E435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67" y="195421"/>
            <a:ext cx="1988398" cy="4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</Words>
  <Application>Microsoft Office PowerPoint</Application>
  <PresentationFormat>Widescreen</PresentationFormat>
  <Paragraphs>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How we have done?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Goloknath Mishra</dc:creator>
  <cp:lastModifiedBy>Goloknath Mishra</cp:lastModifiedBy>
  <cp:revision>7</cp:revision>
  <dcterms:created xsi:type="dcterms:W3CDTF">2021-10-10T13:36:57Z</dcterms:created>
  <dcterms:modified xsi:type="dcterms:W3CDTF">2023-07-08T10:09:44Z</dcterms:modified>
</cp:coreProperties>
</file>